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260" r:id="rId6"/>
    <p:sldId id="308" r:id="rId7"/>
    <p:sldId id="264" r:id="rId8"/>
    <p:sldId id="309" r:id="rId9"/>
    <p:sldId id="271" r:id="rId10"/>
    <p:sldId id="272" r:id="rId11"/>
    <p:sldId id="274" r:id="rId12"/>
    <p:sldId id="298" r:id="rId13"/>
    <p:sldId id="312" r:id="rId14"/>
    <p:sldId id="299" r:id="rId15"/>
    <p:sldId id="301" r:id="rId16"/>
    <p:sldId id="304" r:id="rId17"/>
    <p:sldId id="279" r:id="rId18"/>
    <p:sldId id="305" r:id="rId19"/>
    <p:sldId id="289" r:id="rId20"/>
    <p:sldId id="295" r:id="rId21"/>
    <p:sldId id="310" r:id="rId22"/>
    <p:sldId id="3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8713AA-0A12-452D-B244-A0B3A0EED1BC}" v="43" dt="2023-10-08T12:31:12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1" autoAdjust="0"/>
    <p:restoredTop sz="85222" autoAdjust="0"/>
  </p:normalViewPr>
  <p:slideViewPr>
    <p:cSldViewPr snapToGrid="0">
      <p:cViewPr varScale="1">
        <p:scale>
          <a:sx n="88" d="100"/>
          <a:sy n="88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3T14:50:09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179 0,'0'56,"0"-38,-2-1,0 0,-1 0,-1 0,0 0,-1 0,-1-1,-1 0,-11 20,-8 8,-59 76,84-119,-1 1,0 0,1-1,0 1,0 0,-1 0,1 0,0 0,0 0,1 0,-1 0,0 1,1-1,-1 0,1 0,0 1,0-1,0 3,1-3,0-1,0 0,0 1,0-1,0 0,1 0,-1 0,0 0,1 0,-1 0,1 0,-1-1,1 1,-1 0,1-1,-1 1,1-1,0 0,-1 1,1-1,0 0,-1 0,1 0,2-1,32 4,1-2,0-2,-1-1,58-11,-87 11,-1 0,1-1,-1 1,0-1,0-1,0 1,-1-1,1 0,-1 0,0 0,0-1,8-8,-1-4,0 1,16-35,-18 33,3-21,-16 24,2 15,0 0,1 0,-1 0,0 0,0 0,0 0,0 0,0 0,0 0,1 0,-1 1,0-1,0 0,0 1,0-1,1 0,-1 1,0-1,0 1,1-1,-1 1,0 0,-11 10,2-1,0 1,0 0,1 1,0 0,1 1,0 0,1 0,1 1,-6 13,3-5,-2 0,-26 38,3-8,17-24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7CF6-2B3D-4BD8-9CE5-300A60877D41}" type="datetimeFigureOut">
              <a:rPr lang="nl-NL" smtClean="0"/>
              <a:t>11-06-2024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49C7-0865-4E76-BB53-370118AA1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2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34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Controleer of alle lampje het doen en of het geluid ook werkt. Hierboven zie je tips, waarom wel of niet.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5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filmpje: </a:t>
            </a:r>
            <a:r>
              <a:rPr lang="nl-NL" dirty="0"/>
              <a:t>Ze zetten in het blok de gehele tijd, als dan blok toe. Hierin testen ze als score is = dan gaat het lampje aan (P2 = 1)</a:t>
            </a:r>
          </a:p>
          <a:p>
            <a:r>
              <a:rPr lang="nl-NL" dirty="0"/>
              <a:t>Een muziek en een pauze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998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 zetten in het blok de gehele tijd, als dan blok toe. Hierin testen ze als score is = dan gaat het lampje aan (P2 = 1)</a:t>
            </a:r>
          </a:p>
          <a:p>
            <a:r>
              <a:rPr lang="nl-NL" dirty="0"/>
              <a:t>Een muziek en een pauze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84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filmpje: </a:t>
            </a:r>
            <a:r>
              <a:rPr lang="nl-NL" dirty="0"/>
              <a:t>Je kunt aftellen dat ze binnen een aantal seconden 4 vragen goed moeten </a:t>
            </a:r>
            <a:r>
              <a:rPr lang="nl-NL" dirty="0" err="1"/>
              <a:t>hebben.Sleep</a:t>
            </a:r>
            <a:r>
              <a:rPr lang="nl-NL" dirty="0"/>
              <a:t> in het blok bij opstarten, begint met aftellen en zet deze op 10000 milliseconden.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7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kunt aftellen dat ze binnen een aantal seconden 4 vragen goed moeten hebben.</a:t>
            </a:r>
          </a:p>
          <a:p>
            <a:r>
              <a:rPr lang="nl-NL" dirty="0"/>
              <a:t>Sleep in het blok bij opstarten, begint met aftellen en zet deze op 10000 milliseconden.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177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Wat heb je geleerd. </a:t>
            </a:r>
          </a:p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Code op de microbit</a:t>
            </a:r>
          </a:p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LED lampje Plus en Min</a:t>
            </a:r>
          </a:p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Twee elektrische circuits gemaakt P2 en GND en P1 en GND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76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Omzetten milliseconden naar seconden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werkblad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436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Electro spellen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18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hebben gezorgd dat als je de PIN1 aanraakt de score omhoog gaat met een geluidje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66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Ga naar bit.ly/</a:t>
            </a:r>
            <a:r>
              <a:rPr lang="nl-NL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electrospelbasis</a:t>
            </a: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. Dan kom je terecht in de oude code.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3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Kies voor nieuw project, noem dit opdracht 3, ze maken de opstart code. Zet score staat bij geavanceerd en spel.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19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digitaal pin toe om het lampje aan en uit te zetten. En test in de preview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02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 LED lampje heeft een </a:t>
            </a:r>
            <a:r>
              <a:rPr lang="nl-NL" b="1" dirty="0"/>
              <a:t>lange</a:t>
            </a:r>
            <a:r>
              <a:rPr lang="nl-NL" dirty="0"/>
              <a:t> poot (de </a:t>
            </a:r>
            <a:r>
              <a:rPr lang="nl-NL" b="1" dirty="0"/>
              <a:t>plus</a:t>
            </a:r>
            <a:r>
              <a:rPr lang="nl-NL" dirty="0"/>
              <a:t>) en een </a:t>
            </a:r>
            <a:r>
              <a:rPr lang="nl-NL" b="1" dirty="0"/>
              <a:t>korte</a:t>
            </a:r>
            <a:r>
              <a:rPr lang="nl-NL" dirty="0"/>
              <a:t> poot (de </a:t>
            </a:r>
            <a:r>
              <a:rPr lang="nl-NL" b="1" dirty="0"/>
              <a:t>min</a:t>
            </a:r>
            <a:r>
              <a:rPr lang="nl-NL" dirty="0"/>
              <a:t>). </a:t>
            </a:r>
          </a:p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Ze moeten goed kijken, wat is nu de lange poot (plus) en wat is de korte poot (min).</a:t>
            </a:r>
          </a:p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Aan iedere poot knijpen ze één krokodillenbek kabel de kleur maakt niet uit. Ze hebben er dus 2 nodig.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57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Ga naar bit.ly/</a:t>
            </a:r>
            <a:r>
              <a:rPr lang="nl-NL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electrospelbasis</a:t>
            </a: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. Dan kom je terecht in de oude code.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34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Met de controller erbij kunnen ze het lampje testen door de krokodillenbek kabels tegen elkaar aan te drukken. Dan gaat het lampje aan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89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commons.wikimedia.org/wiki/File:Papangus_no_Carnaval_de_Olinda_-_Olinda,_Pernambuco,_Brasil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K7KBAGqrCc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wwJ_WoTT_w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YVM-YPA6WA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hyperlink" Target="https://www.convertworld.com/nl/tijd/milliseconden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1lGz7q3hqY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5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33" b="-3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Afbeelding 6" descr="Afbeelding met Kinderkunst&#10;&#10;Automatisch gegenereerde beschrijving">
            <a:extLst>
              <a:ext uri="{FF2B5EF4-FFF2-40B4-BE49-F238E27FC236}">
                <a16:creationId xmlns:a16="http://schemas.microsoft.com/office/drawing/2014/main" id="{F9B90BB8-2327-E8B3-0217-D7D108CDD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r="3" b="4407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Afbeelding 5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5616D561-CD46-6417-72A2-75EDBF05A0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5252" b="2"/>
          <a:stretch/>
        </p:blipFill>
        <p:spPr bwMode="auto"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8694F-15C4-F1D9-A93D-66CD86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08760"/>
            <a:ext cx="3429000" cy="2898648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Carnaval en de micro:bit les 8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9018A6-BF3B-0159-74C0-74E86A3E2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773168"/>
            <a:ext cx="3429000" cy="1335024"/>
          </a:xfrm>
        </p:spPr>
        <p:txBody>
          <a:bodyPr>
            <a:normAutofit/>
          </a:bodyPr>
          <a:lstStyle/>
          <a:p>
            <a:pPr algn="l"/>
            <a:r>
              <a:rPr lang="nl-NL" sz="2100" dirty="0"/>
              <a:t>Programmeer het Electrospel – deel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carnaval, festival, Traditie, kostuum&#10;&#10;Automatisch gegenereerde beschrijving">
            <a:extLst>
              <a:ext uri="{FF2B5EF4-FFF2-40B4-BE49-F238E27FC236}">
                <a16:creationId xmlns:a16="http://schemas.microsoft.com/office/drawing/2014/main" id="{46C8CFDB-01FB-94B6-57FD-C61CDE094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063" r="-2" b="-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60C80A3-0A29-E671-7EC6-632296524134}"/>
              </a:ext>
            </a:extLst>
          </p:cNvPr>
          <p:cNvSpPr txBox="1"/>
          <p:nvPr/>
        </p:nvSpPr>
        <p:spPr>
          <a:xfrm>
            <a:off x="1441449" y="3314198"/>
            <a:ext cx="974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LED lampje in </a:t>
            </a:r>
            <a:r>
              <a:rPr lang="nl-NL" sz="5400" dirty="0" err="1">
                <a:solidFill>
                  <a:srgbClr val="FFFFFF"/>
                </a:solidFill>
              </a:rPr>
              <a:t>electrospel</a:t>
            </a:r>
            <a:endParaRPr lang="nl-NL" sz="5400" dirty="0">
              <a:solidFill>
                <a:srgbClr val="FFFFFF"/>
              </a:solidFill>
            </a:endParaRPr>
          </a:p>
        </p:txBody>
      </p:sp>
      <p:pic>
        <p:nvPicPr>
          <p:cNvPr id="2" name="Onlinemedia 1" title="Fortior micro:bit Opdracht 8.5">
            <a:hlinkClick r:id="" action="ppaction://media"/>
            <a:extLst>
              <a:ext uri="{FF2B5EF4-FFF2-40B4-BE49-F238E27FC236}">
                <a16:creationId xmlns:a16="http://schemas.microsoft.com/office/drawing/2014/main" id="{65964A1C-5873-44E9-6587-73FE863D4C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5746" y="336061"/>
            <a:ext cx="10542051" cy="59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447F2B1-6106-8973-5BDD-A87F318A6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5F9AAFC-71AE-E403-547E-CC24C23510B8}"/>
              </a:ext>
            </a:extLst>
          </p:cNvPr>
          <p:cNvSpPr txBox="1"/>
          <p:nvPr/>
        </p:nvSpPr>
        <p:spPr>
          <a:xfrm>
            <a:off x="7811912" y="693727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LED aansluiten</a:t>
            </a:r>
            <a:endParaRPr lang="nl-NL" sz="5400" dirty="0"/>
          </a:p>
        </p:txBody>
      </p:sp>
      <p:pic>
        <p:nvPicPr>
          <p:cNvPr id="2" name="Afbeelding 1" descr="Afbeelding met Kinderkunst, tekening, schets, kabel&#10;&#10;Automatisch gegenereerde beschrijving">
            <a:extLst>
              <a:ext uri="{FF2B5EF4-FFF2-40B4-BE49-F238E27FC236}">
                <a16:creationId xmlns:a16="http://schemas.microsoft.com/office/drawing/2014/main" id="{8521C9EE-73B0-073A-035C-882ABD80D7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7" b="4756"/>
          <a:stretch/>
        </p:blipFill>
        <p:spPr bwMode="auto">
          <a:xfrm>
            <a:off x="309294" y="891124"/>
            <a:ext cx="7089481" cy="4298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ijl: rechts 4">
            <a:extLst>
              <a:ext uri="{FF2B5EF4-FFF2-40B4-BE49-F238E27FC236}">
                <a16:creationId xmlns:a16="http://schemas.microsoft.com/office/drawing/2014/main" id="{301F0E41-8506-E69B-270B-77E21EC56C89}"/>
              </a:ext>
            </a:extLst>
          </p:cNvPr>
          <p:cNvSpPr/>
          <p:nvPr/>
        </p:nvSpPr>
        <p:spPr>
          <a:xfrm rot="11115330">
            <a:off x="3510326" y="3453415"/>
            <a:ext cx="551225" cy="39521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666ECB84-A4D9-6595-90B6-B37BA0CBEC57}"/>
              </a:ext>
            </a:extLst>
          </p:cNvPr>
          <p:cNvSpPr/>
          <p:nvPr/>
        </p:nvSpPr>
        <p:spPr>
          <a:xfrm rot="273667">
            <a:off x="2119575" y="3357880"/>
            <a:ext cx="551225" cy="39521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kunst, Kinderkunst, tekening, schets&#10;&#10;Automatisch gegenereerde beschrijving">
            <a:extLst>
              <a:ext uri="{FF2B5EF4-FFF2-40B4-BE49-F238E27FC236}">
                <a16:creationId xmlns:a16="http://schemas.microsoft.com/office/drawing/2014/main" id="{0D8F1770-12FD-ED29-F784-57085D50A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6047">
            <a:off x="5502570" y="499055"/>
            <a:ext cx="1901589" cy="20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05573 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3698 -0.006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266240" y="1027906"/>
            <a:ext cx="92688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Doet het LED-lampje het niet?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Heb je de lange poot van het lampje aan de P2 verbonden?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Draai de kabels anders maar eens 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Is de juiste code op de </a:t>
            </a:r>
            <a:r>
              <a:rPr lang="nl-NL" sz="2800" b="1" dirty="0" err="1"/>
              <a:t>micro:bit</a:t>
            </a:r>
            <a:r>
              <a:rPr lang="nl-NL" sz="2800" b="1" dirty="0"/>
              <a:t> gedownload? </a:t>
            </a:r>
          </a:p>
          <a:p>
            <a:endParaRPr lang="nl-N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Doe je LED-lampje het niet? Misschien is het kapot, probeer maar een ander lampje.</a:t>
            </a:r>
          </a:p>
          <a:p>
            <a:endParaRPr lang="nl-N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/>
              <a:t>Let op dat de uiteinden van de krokodillenbekkabels elkaar moeten raken, hier mag geen plastic tussen zitten. </a:t>
            </a:r>
          </a:p>
        </p:txBody>
      </p:sp>
    </p:spTree>
    <p:extLst>
      <p:ext uri="{BB962C8B-B14F-4D97-AF65-F5344CB8AC3E}">
        <p14:creationId xmlns:p14="http://schemas.microsoft.com/office/powerpoint/2010/main" val="164093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DCDB47ED-7919-A576-2474-71C7BCB71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008525A-1B49-9906-1129-AB4F288FE472}"/>
              </a:ext>
            </a:extLst>
          </p:cNvPr>
          <p:cNvSpPr txBox="1"/>
          <p:nvPr/>
        </p:nvSpPr>
        <p:spPr>
          <a:xfrm>
            <a:off x="7671582" y="383529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Winnen Code</a:t>
            </a:r>
            <a:endParaRPr lang="nl-NL" sz="5400" dirty="0"/>
          </a:p>
        </p:txBody>
      </p:sp>
      <p:pic>
        <p:nvPicPr>
          <p:cNvPr id="5" name="Onlinemedia 4" title="Fortior micro:bit Opdracht 8.6">
            <a:hlinkClick r:id="" action="ppaction://media"/>
            <a:extLst>
              <a:ext uri="{FF2B5EF4-FFF2-40B4-BE49-F238E27FC236}">
                <a16:creationId xmlns:a16="http://schemas.microsoft.com/office/drawing/2014/main" id="{0BBBACD7-1465-AE40-31B0-36225DDFF6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78534" y="1306859"/>
            <a:ext cx="9675861" cy="54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3" name="Afbeelding 2" descr="Afbeelding met tekst, schermopname, Lettertype, Besturingssysteem&#10;&#10;Automatisch gegenereerde beschrijving">
            <a:extLst>
              <a:ext uri="{FF2B5EF4-FFF2-40B4-BE49-F238E27FC236}">
                <a16:creationId xmlns:a16="http://schemas.microsoft.com/office/drawing/2014/main" id="{37562BF9-13FF-E2C7-40F4-9D570D0B3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39" y="941554"/>
            <a:ext cx="6254744" cy="44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ED555D3B-706E-852C-2D02-0641FDB678EA}"/>
              </a:ext>
            </a:extLst>
          </p:cNvPr>
          <p:cNvSpPr/>
          <p:nvPr/>
        </p:nvSpPr>
        <p:spPr>
          <a:xfrm rot="20440614">
            <a:off x="7695788" y="1245705"/>
            <a:ext cx="2294467" cy="660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14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DCDB47ED-7919-A576-2474-71C7BCB71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008525A-1B49-9906-1129-AB4F288FE472}"/>
              </a:ext>
            </a:extLst>
          </p:cNvPr>
          <p:cNvSpPr txBox="1"/>
          <p:nvPr/>
        </p:nvSpPr>
        <p:spPr>
          <a:xfrm>
            <a:off x="7671582" y="383529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Tijd Code</a:t>
            </a:r>
            <a:endParaRPr lang="nl-NL" sz="5400" dirty="0"/>
          </a:p>
        </p:txBody>
      </p:sp>
      <p:pic>
        <p:nvPicPr>
          <p:cNvPr id="5" name="Onlinemedia 4" title="Fortior micro:bit Opdracht 8.7">
            <a:hlinkClick r:id="" action="ppaction://media"/>
            <a:extLst>
              <a:ext uri="{FF2B5EF4-FFF2-40B4-BE49-F238E27FC236}">
                <a16:creationId xmlns:a16="http://schemas.microsoft.com/office/drawing/2014/main" id="{A10A30D7-7302-E1D2-5EB6-A9F7A48CFA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6457" y="1277447"/>
            <a:ext cx="9402020" cy="53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3" name="Afbeelding 2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4853A3FC-63E8-5C15-D7EA-6B626C805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13" y="869953"/>
            <a:ext cx="7468870" cy="46608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ijl: links 4">
            <a:extLst>
              <a:ext uri="{FF2B5EF4-FFF2-40B4-BE49-F238E27FC236}">
                <a16:creationId xmlns:a16="http://schemas.microsoft.com/office/drawing/2014/main" id="{DA821031-3ADF-A77D-0127-6108976E49D7}"/>
              </a:ext>
            </a:extLst>
          </p:cNvPr>
          <p:cNvSpPr/>
          <p:nvPr/>
        </p:nvSpPr>
        <p:spPr>
          <a:xfrm rot="20440614">
            <a:off x="6565380" y="3444776"/>
            <a:ext cx="2294467" cy="660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fbeelding met schermopname, tekst, Lettertype, nummer&#10;&#10;Automatisch gegenereerde beschrijving">
            <a:extLst>
              <a:ext uri="{FF2B5EF4-FFF2-40B4-BE49-F238E27FC236}">
                <a16:creationId xmlns:a16="http://schemas.microsoft.com/office/drawing/2014/main" id="{F9126803-C5F5-53F0-A27B-4624ED1AA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6"/>
          <a:stretch/>
        </p:blipFill>
        <p:spPr>
          <a:xfrm>
            <a:off x="7609961" y="3823768"/>
            <a:ext cx="3481192" cy="179064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083D849-5FF3-B513-7B60-7ADD57DC40CD}"/>
              </a:ext>
            </a:extLst>
          </p:cNvPr>
          <p:cNvSpPr txBox="1"/>
          <p:nvPr/>
        </p:nvSpPr>
        <p:spPr>
          <a:xfrm>
            <a:off x="8574822" y="5663948"/>
            <a:ext cx="170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l-NL" sz="1800" b="1" dirty="0">
                <a:latin typeface="Cabin"/>
              </a:rPr>
              <a:t>Extra werkblad</a:t>
            </a:r>
          </a:p>
        </p:txBody>
      </p:sp>
    </p:spTree>
    <p:extLst>
      <p:ext uri="{BB962C8B-B14F-4D97-AF65-F5344CB8AC3E}">
        <p14:creationId xmlns:p14="http://schemas.microsoft.com/office/powerpoint/2010/main" val="31357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796" cy="6857999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263DF43-A4F1-C8A7-0E20-B3A45E35737C}"/>
              </a:ext>
            </a:extLst>
          </p:cNvPr>
          <p:cNvSpPr txBox="1"/>
          <p:nvPr/>
        </p:nvSpPr>
        <p:spPr>
          <a:xfrm>
            <a:off x="1479695" y="1334445"/>
            <a:ext cx="873252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Is bij iedereen de code goed?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Staat de code op de micro:bit?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En weet je hoe je in de krokodillenbekkabels moet aansluiten?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Je weet dat een LED-lampje een plus en een min heeft.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Je hebt een elektrisch circuit van P2 en de GND.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/>
              <a:t>En je hebt nog een elektrisch circuit van P1 en de GND. </a:t>
            </a:r>
          </a:p>
        </p:txBody>
      </p:sp>
    </p:spTree>
    <p:extLst>
      <p:ext uri="{BB962C8B-B14F-4D97-AF65-F5344CB8AC3E}">
        <p14:creationId xmlns:p14="http://schemas.microsoft.com/office/powerpoint/2010/main" val="2532909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796" cy="6857999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11FA33C-8A4C-CCC3-ED5C-EC956E4E3EEA}"/>
              </a:ext>
            </a:extLst>
          </p:cNvPr>
          <p:cNvSpPr txBox="1"/>
          <p:nvPr/>
        </p:nvSpPr>
        <p:spPr>
          <a:xfrm>
            <a:off x="2673755" y="5412190"/>
            <a:ext cx="5643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https://www.convertworld.com/nl/tijd/milliseconden.html</a:t>
            </a:r>
            <a:r>
              <a:rPr lang="nl-NL" dirty="0"/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249916-9D41-F5EA-C25D-7B831D26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52" y="3551439"/>
            <a:ext cx="4990289" cy="1810333"/>
          </a:xfrm>
          <a:prstGeom prst="rect">
            <a:avLst/>
          </a:prstGeom>
        </p:spPr>
      </p:pic>
      <p:pic>
        <p:nvPicPr>
          <p:cNvPr id="13" name="Afbeelding 12" descr="Afbeelding met schermopname, tekst, Lettertype, nummer&#10;&#10;Automatisch gegenereerde beschrijving">
            <a:extLst>
              <a:ext uri="{FF2B5EF4-FFF2-40B4-BE49-F238E27FC236}">
                <a16:creationId xmlns:a16="http://schemas.microsoft.com/office/drawing/2014/main" id="{9FDACBC2-AD22-4B46-9D21-9C625D6BA5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/>
          <a:stretch/>
        </p:blipFill>
        <p:spPr>
          <a:xfrm>
            <a:off x="1270852" y="560185"/>
            <a:ext cx="9650296" cy="29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1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796" cy="6857999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E6C7BE-5C11-A09D-4FD7-8705B3774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76" y="589809"/>
            <a:ext cx="3838062" cy="53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840090" y="1949551"/>
            <a:ext cx="9838719" cy="206210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hebben we de vorige keer gedaan?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was de code die we op de micro:bit hebben gezet?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>
                <a:ea typeface="Calibri"/>
                <a:cs typeface="Calibri"/>
              </a:rPr>
              <a:t>Hoe zit het met het stroomcircuit?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>
                <a:ea typeface="Calibri"/>
                <a:cs typeface="Calibri"/>
              </a:rPr>
              <a:t>En wat waren de geleide materialen?</a:t>
            </a:r>
          </a:p>
        </p:txBody>
      </p:sp>
    </p:spTree>
    <p:extLst>
      <p:ext uri="{BB962C8B-B14F-4D97-AF65-F5344CB8AC3E}">
        <p14:creationId xmlns:p14="http://schemas.microsoft.com/office/powerpoint/2010/main" val="46026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586090" y="1235344"/>
            <a:ext cx="5007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hebben </a:t>
            </a:r>
            <a:r>
              <a:rPr lang="nl-NL" sz="3200" b="1"/>
              <a:t>we gemaakt? </a:t>
            </a:r>
            <a:endParaRPr lang="nl-NL" sz="3200" b="1" dirty="0"/>
          </a:p>
        </p:txBody>
      </p:sp>
      <p:pic>
        <p:nvPicPr>
          <p:cNvPr id="6" name="Afbeelding 5" descr="Afbeelding met tekst, collage, verzameling, persoon&#10;&#10;Automatisch gegenereerde beschrijving">
            <a:extLst>
              <a:ext uri="{FF2B5EF4-FFF2-40B4-BE49-F238E27FC236}">
                <a16:creationId xmlns:a16="http://schemas.microsoft.com/office/drawing/2014/main" id="{C5D98DF7-8E79-49C1-2530-FDD8FA840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80" y="1820119"/>
            <a:ext cx="7635240" cy="41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586090" y="1235344"/>
            <a:ext cx="7097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Hoe hebben we die geprogrammeerd? </a:t>
            </a:r>
          </a:p>
        </p:txBody>
      </p:sp>
      <p:pic>
        <p:nvPicPr>
          <p:cNvPr id="8" name="Afbeelding 7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AF8DB68A-2BE0-2D90-0479-387993B37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055534"/>
            <a:ext cx="8818880" cy="364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840090" y="1949551"/>
            <a:ext cx="9280554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Een LED-lampje programmeren.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Een LED-lampje aansluiten.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Het spel winnen wanneer de score 3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Het spel verliezen wanneer de tijd voorbij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leren over milliseconden en seconden/minuten.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A8DED4-2BEA-A510-C9F6-FA745148B22C}"/>
              </a:ext>
            </a:extLst>
          </p:cNvPr>
          <p:cNvSpPr txBox="1"/>
          <p:nvPr/>
        </p:nvSpPr>
        <p:spPr>
          <a:xfrm>
            <a:off x="1586090" y="1235344"/>
            <a:ext cx="3921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gaan we doen? </a:t>
            </a:r>
          </a:p>
        </p:txBody>
      </p:sp>
    </p:spTree>
    <p:extLst>
      <p:ext uri="{BB962C8B-B14F-4D97-AF65-F5344CB8AC3E}">
        <p14:creationId xmlns:p14="http://schemas.microsoft.com/office/powerpoint/2010/main" val="280985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26F21E1-9A67-2E26-3FB1-D488C3E8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DEF44D-B304-BDEA-5547-50EAE10A07BF}"/>
              </a:ext>
            </a:extLst>
          </p:cNvPr>
          <p:cNvSpPr txBox="1"/>
          <p:nvPr/>
        </p:nvSpPr>
        <p:spPr>
          <a:xfrm>
            <a:off x="7811912" y="693727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makecode.com</a:t>
            </a:r>
            <a:endParaRPr lang="nl-NL" sz="54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3DE212A-BA63-EAA1-93B0-568E91A4A5AB}"/>
              </a:ext>
            </a:extLst>
          </p:cNvPr>
          <p:cNvSpPr/>
          <p:nvPr/>
        </p:nvSpPr>
        <p:spPr>
          <a:xfrm>
            <a:off x="338666" y="2310774"/>
            <a:ext cx="8957734" cy="28617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60C80A3-0A29-E671-7EC6-632296524134}"/>
              </a:ext>
            </a:extLst>
          </p:cNvPr>
          <p:cNvSpPr txBox="1"/>
          <p:nvPr/>
        </p:nvSpPr>
        <p:spPr>
          <a:xfrm>
            <a:off x="1441449" y="3314198"/>
            <a:ext cx="974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bit.ly/</a:t>
            </a:r>
            <a:r>
              <a:rPr lang="nl-NL" sz="5400" dirty="0" err="1">
                <a:solidFill>
                  <a:srgbClr val="FFFFFF"/>
                </a:solidFill>
              </a:rPr>
              <a:t>electrospelbasis</a:t>
            </a:r>
            <a:endParaRPr lang="nl-NL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6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31CFEC4-7B4B-B7C9-46A1-EFA6341D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746429F-DAD7-974E-D0DA-FEA650564450}"/>
              </a:ext>
            </a:extLst>
          </p:cNvPr>
          <p:cNvSpPr txBox="1"/>
          <p:nvPr/>
        </p:nvSpPr>
        <p:spPr>
          <a:xfrm>
            <a:off x="7671582" y="383529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LED-lampje</a:t>
            </a:r>
            <a:endParaRPr lang="nl-NL" sz="5400" dirty="0"/>
          </a:p>
        </p:txBody>
      </p:sp>
      <p:pic>
        <p:nvPicPr>
          <p:cNvPr id="3" name="Onlinemedia 2" title="Fortior micro:bit Opdracht 8.2">
            <a:hlinkClick r:id="" action="ppaction://media"/>
            <a:extLst>
              <a:ext uri="{FF2B5EF4-FFF2-40B4-BE49-F238E27FC236}">
                <a16:creationId xmlns:a16="http://schemas.microsoft.com/office/drawing/2014/main" id="{277178E9-CE8B-8EE0-DF5E-D2277AE4D5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3877" y="1249542"/>
            <a:ext cx="9247640" cy="52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8000"/>
          </a:xfrm>
        </p:spPr>
      </p:pic>
      <p:pic>
        <p:nvPicPr>
          <p:cNvPr id="3" name="Afbeelding 2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77BD7956-A45D-E733-2E2B-61A7F0F9B4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7"/>
          <a:stretch/>
        </p:blipFill>
        <p:spPr bwMode="auto">
          <a:xfrm>
            <a:off x="1267274" y="860645"/>
            <a:ext cx="5019147" cy="4228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E3CFF4C0-1893-71C9-97AD-1E4D76EE5589}"/>
              </a:ext>
            </a:extLst>
          </p:cNvPr>
          <p:cNvSpPr/>
          <p:nvPr/>
        </p:nvSpPr>
        <p:spPr>
          <a:xfrm rot="20440614">
            <a:off x="4828917" y="954088"/>
            <a:ext cx="2294467" cy="660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2CAD6FE8-E188-43EE-717C-6A3B9F35DBC9}"/>
              </a:ext>
            </a:extLst>
          </p:cNvPr>
          <p:cNvSpPr/>
          <p:nvPr/>
        </p:nvSpPr>
        <p:spPr>
          <a:xfrm rot="20440614">
            <a:off x="4736092" y="3168257"/>
            <a:ext cx="2294467" cy="660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39C1AA8C-A8A5-A265-56DC-58AD7D71CE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1793" r="5238" b="3027"/>
          <a:stretch/>
        </p:blipFill>
        <p:spPr bwMode="auto">
          <a:xfrm>
            <a:off x="7956792" y="860645"/>
            <a:ext cx="3000375" cy="4657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253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"/>
            <a:ext cx="12192796" cy="6858000"/>
          </a:xfrm>
        </p:spPr>
      </p:pic>
      <p:pic>
        <p:nvPicPr>
          <p:cNvPr id="6" name="Afbeelding 5" descr="Afbeelding met kunst, Kinderkunst, tekening, schets&#10;&#10;Automatisch gegenereerde beschrijving">
            <a:extLst>
              <a:ext uri="{FF2B5EF4-FFF2-40B4-BE49-F238E27FC236}">
                <a16:creationId xmlns:a16="http://schemas.microsoft.com/office/drawing/2014/main" id="{B74CFCF5-6246-9AB1-EC47-330964442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9428">
            <a:off x="3975398" y="200033"/>
            <a:ext cx="3847504" cy="4203700"/>
          </a:xfrm>
          <a:prstGeom prst="rect">
            <a:avLst/>
          </a:prstGeom>
        </p:spPr>
      </p:pic>
      <p:pic>
        <p:nvPicPr>
          <p:cNvPr id="8" name="Afbeelding 7" descr="Afbeelding met tekenfilm&#10;&#10;Automatisch gegenereerde beschrijving">
            <a:extLst>
              <a:ext uri="{FF2B5EF4-FFF2-40B4-BE49-F238E27FC236}">
                <a16:creationId xmlns:a16="http://schemas.microsoft.com/office/drawing/2014/main" id="{1B92CE20-9189-FA9E-7936-5D2A22F57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2599">
            <a:off x="5780278" y="3437658"/>
            <a:ext cx="2684440" cy="1423938"/>
          </a:xfrm>
          <a:prstGeom prst="rect">
            <a:avLst/>
          </a:prstGeom>
        </p:spPr>
      </p:pic>
      <p:pic>
        <p:nvPicPr>
          <p:cNvPr id="10" name="Afbeelding 9" descr="Afbeelding met kunst&#10;&#10;Beschrijving automatisch gegenereerd met lage betrouwbaarheid">
            <a:extLst>
              <a:ext uri="{FF2B5EF4-FFF2-40B4-BE49-F238E27FC236}">
                <a16:creationId xmlns:a16="http://schemas.microsoft.com/office/drawing/2014/main" id="{6BBA0CD1-0B24-F2D8-C402-C68B7A181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645">
            <a:off x="3011405" y="3806908"/>
            <a:ext cx="3289047" cy="12983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FFC9C413-D1CA-8DFD-76F3-EAF140C8261A}"/>
                  </a:ext>
                </a:extLst>
              </p14:cNvPr>
              <p14:cNvContentPartPr/>
              <p14:nvPr/>
            </p14:nvContentPartPr>
            <p14:xfrm>
              <a:off x="5523300" y="3263860"/>
              <a:ext cx="157680" cy="20988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FFC9C413-D1CA-8DFD-76F3-EAF140C826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69660" y="3155860"/>
                <a:ext cx="265320" cy="42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4183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25a6a-5df6-4131-8bd4-46fe0d3f3be6">
      <Terms xmlns="http://schemas.microsoft.com/office/infopath/2007/PartnerControls"/>
    </lcf76f155ced4ddcb4097134ff3c332f>
    <TaxCatchAll xmlns="62df26fc-5138-4420-8374-9eac070603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83AE6B835BF4D9E17AEF0A784296C" ma:contentTypeVersion="13" ma:contentTypeDescription="Een nieuw document maken." ma:contentTypeScope="" ma:versionID="2684c99d934ad63680b6b625623eb102">
  <xsd:schema xmlns:xsd="http://www.w3.org/2001/XMLSchema" xmlns:xs="http://www.w3.org/2001/XMLSchema" xmlns:p="http://schemas.microsoft.com/office/2006/metadata/properties" xmlns:ns2="bce25a6a-5df6-4131-8bd4-46fe0d3f3be6" xmlns:ns3="62df26fc-5138-4420-8374-9eac070603a0" targetNamespace="http://schemas.microsoft.com/office/2006/metadata/properties" ma:root="true" ma:fieldsID="12f05800de1eddec46d733bed5519069" ns2:_="" ns3:_="">
    <xsd:import namespace="bce25a6a-5df6-4131-8bd4-46fe0d3f3be6"/>
    <xsd:import namespace="62df26fc-5138-4420-8374-9eac07060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5a6a-5df6-4131-8bd4-46fe0d3f3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7b5585b-ca92-4af9-9e07-1ee04984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26fc-5138-4420-8374-9eac070603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3d1d04-60c8-4243-8bf5-32def632b6ea}" ma:internalName="TaxCatchAll" ma:showField="CatchAllData" ma:web="62df26fc-5138-4420-8374-9eac07060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8B5219-38B0-4F64-804E-28523820EF43}">
  <ds:schemaRefs>
    <ds:schemaRef ds:uri="http://schemas.microsoft.com/office/2006/metadata/properties"/>
    <ds:schemaRef ds:uri="http://schemas.microsoft.com/office/infopath/2007/PartnerControls"/>
    <ds:schemaRef ds:uri="bce25a6a-5df6-4131-8bd4-46fe0d3f3be6"/>
    <ds:schemaRef ds:uri="62df26fc-5138-4420-8374-9eac070603a0"/>
  </ds:schemaRefs>
</ds:datastoreItem>
</file>

<file path=customXml/itemProps2.xml><?xml version="1.0" encoding="utf-8"?>
<ds:datastoreItem xmlns:ds="http://schemas.openxmlformats.org/officeDocument/2006/customXml" ds:itemID="{22F9594A-6C48-410C-AD1F-89FA90814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093782-A762-4752-8278-F8F638438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672</Words>
  <Application>Microsoft Macintosh PowerPoint</Application>
  <PresentationFormat>Breedbeeld</PresentationFormat>
  <Paragraphs>81</Paragraphs>
  <Slides>19</Slides>
  <Notes>17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Arial</vt:lpstr>
      <vt:lpstr>Cabin</vt:lpstr>
      <vt:lpstr>Calibri</vt:lpstr>
      <vt:lpstr>Calibri Light</vt:lpstr>
      <vt:lpstr>office theme</vt:lpstr>
      <vt:lpstr>Carnaval en de micro:bit les 8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Tessa van Zadelhoff</cp:lastModifiedBy>
  <cp:revision>51</cp:revision>
  <dcterms:created xsi:type="dcterms:W3CDTF">2013-07-15T20:26:40Z</dcterms:created>
  <dcterms:modified xsi:type="dcterms:W3CDTF">2024-06-11T18:44:57Z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